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48"/>
  </p:normalViewPr>
  <p:slideViewPr>
    <p:cSldViewPr snapToGrid="0" snapToObjects="1">
      <p:cViewPr>
        <p:scale>
          <a:sx n="95" d="100"/>
          <a:sy n="95" d="100"/>
        </p:scale>
        <p:origin x="1120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DF6F71-71D5-FB40-AB58-8B39AF7C2DF1}" type="datetimeFigureOut">
              <a:rPr lang="en-GB" smtClean="0"/>
              <a:t>23/11/2023</a:t>
            </a:fld>
            <a:endParaRPr lang="en-GB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C83546-B0FC-9446-89FC-5C87449D153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9511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C83546-B0FC-9446-89FC-5C87449D1532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0783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C83546-B0FC-9446-89FC-5C87449D1532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08202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D69B4A-ADAF-F647-A259-60AB4056FF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0576D3-E7EF-9F4E-9551-08C6372343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7F8AE5A-7EDF-D84C-B370-9747CA533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EE13D04-2A4D-9141-86FA-CF46EA44C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8F39427-6BCF-2A48-BA79-6D1E3F225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8694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B1A7B7-DA70-FB4B-A9A6-A5949F01D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D9CE3E9-52D0-3A46-93EA-DDD32C0EFB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3469BEC-978A-2247-8916-4D5D85ACF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B234B7-F179-194A-BB36-FB0D84589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62D93CC-F93B-944A-8E3F-1D2A775D6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3467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B276BA7-CF3A-0E47-9679-5D83C30540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C7DD837-F5AF-6249-9D2D-05C48F919C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A336BB-4D14-404E-BAAA-0F4555039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F14A9C6-A895-544C-9044-0609E7F45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AAAA38-5785-654F-9B0D-7502495D8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4078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D4AC99-FC64-9040-9344-52041F390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AEC605-8F33-DB43-9D6D-445733551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22612C-076E-6541-AF8B-213226D6E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8B098EB-2528-2E4A-A68E-11A126C0C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134CE7-E9AC-D14E-B6EC-8A6B0F654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1131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B4ED22-43B7-274A-9FE4-258FF0EB8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F8858E2-99D7-AB4D-AC10-35867C82D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6B74F2-7AEE-6344-9A17-1E70F507B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CA15A8A-54CE-BA4E-B455-81382D6BE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063D66-464E-2746-85E8-8958A859D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582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5EC45F-8D73-A146-9392-AEAD3AD24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FB53C8-CB86-9745-AA58-A59B2DE80B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D9CFCA5-0FB8-D14F-AF87-828BB340BD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557F98C-641A-2245-9056-77E6A8AA6B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743059F-D33A-CA46-A1BA-DBEF13578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BD8192C-EF81-2A4C-8706-0C56DCE6B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83985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BE4A71-9433-3644-8C80-9AC97840C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5FB73B-031E-E64F-9AB9-C07DB01577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C971B69-75AA-C549-8AF5-749D20A07F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C48E5D2-7E9E-CD4B-9616-36ED8932C6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D748285-ED2A-5E40-AC2C-9A518BA035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AA92FCD-799D-CF49-91AA-5FAE37E7D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8E8FA72-5FB8-DE45-A2D1-156D271CE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41327E5-EE63-C942-927F-CCA54DC34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6052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E5BE2-0FDF-F04B-82B1-9926D68B5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F36A4D1-DA59-144D-A463-B9868C26B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8D5762A-E667-084C-970A-1274E0CF6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9F62F5F-0092-744A-B46E-D4BD3DD33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4952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55CAF87-FA61-4149-B03E-864441554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173A65C-15C7-9349-8252-5A5CCADF53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2ECFD80-4F2B-C74B-A543-562CAF4D3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9345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5F0C7E-3047-AD45-A56B-BBBCECA37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C408401-7791-0045-A450-9D8CD6B94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A4B0A25-0CDD-A044-9EA5-CD48512ED9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94F9B6-4913-A54F-BE30-4E5D00BF6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2FD7B8F-3650-8A4C-B939-03A096893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D45D900-062F-AC43-8E42-C3C7A8A27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438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204993-85DB-EC4B-A754-4EE8A1932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A783C3-4AFD-1540-959F-E8E16E7156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3DE4944-CCD3-764B-A744-E58F7717F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0E1734A-3286-C04A-A43F-43B42AC2F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DFA797F-B2F3-F44C-B630-6D463F639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389403-8EB7-634F-8FA7-58863F31F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3643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9A8E2F9-B10C-E04F-A589-4D73A6AF5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A4AA277-1DF8-7B4E-95FE-2688F2F5F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D290B21-C571-3A49-9D5B-BF866FEDE3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BECEE-AB70-6B4C-8E16-CECA37CFF9EC}" type="datetimeFigureOut">
              <a:rPr lang="en-GB" smtClean="0"/>
              <a:t>21/11/2023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0B1B069-43A6-1145-9554-C4B5576596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E073E8-6A8E-1D4E-B69E-830322C08B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67FD2F-29FB-F54D-BE74-D483F5236A6B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4179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D585E775-E0F5-6F47-ADE1-3FB51B979F1E}"/>
              </a:ext>
            </a:extLst>
          </p:cNvPr>
          <p:cNvGrpSpPr/>
          <p:nvPr/>
        </p:nvGrpSpPr>
        <p:grpSpPr>
          <a:xfrm>
            <a:off x="81835" y="456964"/>
            <a:ext cx="12028329" cy="5944071"/>
            <a:chOff x="81835" y="456964"/>
            <a:chExt cx="12028329" cy="5944071"/>
          </a:xfrm>
        </p:grpSpPr>
        <p:grpSp>
          <p:nvGrpSpPr>
            <p:cNvPr id="8" name="Grupo 7">
              <a:extLst>
                <a:ext uri="{FF2B5EF4-FFF2-40B4-BE49-F238E27FC236}">
                  <a16:creationId xmlns:a16="http://schemas.microsoft.com/office/drawing/2014/main" id="{2E799B15-5E81-A643-A4EE-0629BBE9290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1835" y="456964"/>
              <a:ext cx="12028329" cy="5944071"/>
              <a:chOff x="0" y="416524"/>
              <a:chExt cx="12192000" cy="6024952"/>
            </a:xfrm>
          </p:grpSpPr>
          <p:pic>
            <p:nvPicPr>
              <p:cNvPr id="5" name="Imagen 4" descr="Gráfico, Gráfico de dispersión&#10;&#10;Descripción generada automáticamente">
                <a:extLst>
                  <a:ext uri="{FF2B5EF4-FFF2-40B4-BE49-F238E27FC236}">
                    <a16:creationId xmlns:a16="http://schemas.microsoft.com/office/drawing/2014/main" id="{13EDFB44-E134-D742-9D16-AFA74F3026C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3429000"/>
                <a:ext cx="12192000" cy="3012476"/>
              </a:xfrm>
              <a:prstGeom prst="rect">
                <a:avLst/>
              </a:prstGeom>
            </p:spPr>
          </p:pic>
          <p:pic>
            <p:nvPicPr>
              <p:cNvPr id="7" name="Imagen 6" descr="Gráfico, Gráfico de dispersión&#10;&#10;Descripción generada automáticamente">
                <a:extLst>
                  <a:ext uri="{FF2B5EF4-FFF2-40B4-BE49-F238E27FC236}">
                    <a16:creationId xmlns:a16="http://schemas.microsoft.com/office/drawing/2014/main" id="{DCD2D4DC-E756-E442-96D6-FA6B17031E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416524"/>
                <a:ext cx="12192000" cy="3012476"/>
              </a:xfrm>
              <a:prstGeom prst="rect">
                <a:avLst/>
              </a:prstGeom>
            </p:spPr>
          </p:pic>
        </p:grp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D4C23F5A-5F6E-EF44-A0C5-5A4619414822}"/>
                </a:ext>
              </a:extLst>
            </p:cNvPr>
            <p:cNvSpPr txBox="1"/>
            <p:nvPr/>
          </p:nvSpPr>
          <p:spPr>
            <a:xfrm>
              <a:off x="223569" y="533400"/>
              <a:ext cx="672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3.1)</a:t>
              </a:r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21477634-8C36-A84E-9C7A-5E5BF67C992E}"/>
                </a:ext>
              </a:extLst>
            </p:cNvPr>
            <p:cNvSpPr txBox="1"/>
            <p:nvPr/>
          </p:nvSpPr>
          <p:spPr>
            <a:xfrm>
              <a:off x="223568" y="3505436"/>
              <a:ext cx="672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3.2)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59510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0D34B68E-433D-CA45-9CA6-0BE934901D75}"/>
              </a:ext>
            </a:extLst>
          </p:cNvPr>
          <p:cNvGrpSpPr/>
          <p:nvPr/>
        </p:nvGrpSpPr>
        <p:grpSpPr>
          <a:xfrm>
            <a:off x="1132113" y="880568"/>
            <a:ext cx="9255349" cy="5096863"/>
            <a:chOff x="1132113" y="880568"/>
            <a:chExt cx="9255349" cy="5096863"/>
          </a:xfrm>
        </p:grpSpPr>
        <p:grpSp>
          <p:nvGrpSpPr>
            <p:cNvPr id="12" name="Grupo 11">
              <a:extLst>
                <a:ext uri="{FF2B5EF4-FFF2-40B4-BE49-F238E27FC236}">
                  <a16:creationId xmlns:a16="http://schemas.microsoft.com/office/drawing/2014/main" id="{F822C68A-662D-3047-BC6F-411BAF0B52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804538" y="880568"/>
              <a:ext cx="8582924" cy="5096863"/>
              <a:chOff x="0" y="175452"/>
              <a:chExt cx="12192000" cy="7240068"/>
            </a:xfrm>
          </p:grpSpPr>
          <p:pic>
            <p:nvPicPr>
              <p:cNvPr id="9" name="Imagen 8" descr="Gráfico, Gráfico de dispersión&#10;&#10;Descripción generada automáticamente">
                <a:extLst>
                  <a:ext uri="{FF2B5EF4-FFF2-40B4-BE49-F238E27FC236}">
                    <a16:creationId xmlns:a16="http://schemas.microsoft.com/office/drawing/2014/main" id="{A381D611-0BCD-B947-AD0D-7EE9753094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0" y="3795486"/>
                <a:ext cx="12192000" cy="3620034"/>
              </a:xfrm>
              <a:prstGeom prst="rect">
                <a:avLst/>
              </a:prstGeom>
            </p:spPr>
          </p:pic>
          <p:pic>
            <p:nvPicPr>
              <p:cNvPr id="11" name="Imagen 10" descr="Gráfico, Gráfico de dispersión&#10;&#10;Descripción generada automáticamente">
                <a:extLst>
                  <a:ext uri="{FF2B5EF4-FFF2-40B4-BE49-F238E27FC236}">
                    <a16:creationId xmlns:a16="http://schemas.microsoft.com/office/drawing/2014/main" id="{D17BF708-0A1C-4A49-A15F-4F6F49675D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175452"/>
                <a:ext cx="12192000" cy="3620034"/>
              </a:xfrm>
              <a:prstGeom prst="rect">
                <a:avLst/>
              </a:prstGeom>
            </p:spPr>
          </p:pic>
        </p:grpSp>
        <p:sp>
          <p:nvSpPr>
            <p:cNvPr id="13" name="CuadroTexto 12">
              <a:extLst>
                <a:ext uri="{FF2B5EF4-FFF2-40B4-BE49-F238E27FC236}">
                  <a16:creationId xmlns:a16="http://schemas.microsoft.com/office/drawing/2014/main" id="{8A299215-4E85-9041-BDAC-F3D7C11F7F51}"/>
                </a:ext>
              </a:extLst>
            </p:cNvPr>
            <p:cNvSpPr txBox="1"/>
            <p:nvPr/>
          </p:nvSpPr>
          <p:spPr>
            <a:xfrm>
              <a:off x="1132114" y="1926771"/>
              <a:ext cx="672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3.1)</a:t>
              </a:r>
            </a:p>
          </p:txBody>
        </p:sp>
        <p:sp>
          <p:nvSpPr>
            <p:cNvPr id="15" name="CuadroTexto 14">
              <a:extLst>
                <a:ext uri="{FF2B5EF4-FFF2-40B4-BE49-F238E27FC236}">
                  <a16:creationId xmlns:a16="http://schemas.microsoft.com/office/drawing/2014/main" id="{BABA5BAE-EC91-8046-B83C-CAA3D94AAF9D}"/>
                </a:ext>
              </a:extLst>
            </p:cNvPr>
            <p:cNvSpPr txBox="1"/>
            <p:nvPr/>
          </p:nvSpPr>
          <p:spPr>
            <a:xfrm>
              <a:off x="1132113" y="4475203"/>
              <a:ext cx="672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3.2)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917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D56EB2CF-796D-E34F-9FF1-C0AE07D183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2072"/>
            <a:ext cx="12192000" cy="3206927"/>
          </a:xfrm>
          <a:prstGeom prst="rect">
            <a:avLst/>
          </a:prstGeom>
        </p:spPr>
      </p:pic>
      <p:pic>
        <p:nvPicPr>
          <p:cNvPr id="9" name="Imagen 8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2BF3D117-75CE-EA4C-892D-1FE864B705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9001"/>
            <a:ext cx="12192000" cy="3206927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8E2CF70C-7623-0E4E-A611-4136B234E9DF}"/>
              </a:ext>
            </a:extLst>
          </p:cNvPr>
          <p:cNvSpPr txBox="1"/>
          <p:nvPr/>
        </p:nvSpPr>
        <p:spPr>
          <a:xfrm>
            <a:off x="256226" y="348343"/>
            <a:ext cx="672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3.1)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0ED0002F-F96A-7E48-B91D-A39B1E2C0D38}"/>
              </a:ext>
            </a:extLst>
          </p:cNvPr>
          <p:cNvSpPr txBox="1"/>
          <p:nvPr/>
        </p:nvSpPr>
        <p:spPr>
          <a:xfrm>
            <a:off x="256225" y="3565765"/>
            <a:ext cx="672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3.2)</a:t>
            </a:r>
          </a:p>
        </p:txBody>
      </p:sp>
    </p:spTree>
    <p:extLst>
      <p:ext uri="{BB962C8B-B14F-4D97-AF65-F5344CB8AC3E}">
        <p14:creationId xmlns:p14="http://schemas.microsoft.com/office/powerpoint/2010/main" val="6853852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972D9C56-4750-964C-AC24-C887074334A7}"/>
              </a:ext>
            </a:extLst>
          </p:cNvPr>
          <p:cNvGrpSpPr/>
          <p:nvPr/>
        </p:nvGrpSpPr>
        <p:grpSpPr>
          <a:xfrm>
            <a:off x="618564" y="183663"/>
            <a:ext cx="10954873" cy="6505415"/>
            <a:chOff x="618564" y="183663"/>
            <a:chExt cx="10954873" cy="6505415"/>
          </a:xfrm>
        </p:grpSpPr>
        <p:pic>
          <p:nvPicPr>
            <p:cNvPr id="5" name="Imagen 4" descr="Gráfico, Gráfico de dispersión&#10;&#10;Descripción generada automáticamente">
              <a:extLst>
                <a:ext uri="{FF2B5EF4-FFF2-40B4-BE49-F238E27FC236}">
                  <a16:creationId xmlns:a16="http://schemas.microsoft.com/office/drawing/2014/main" id="{299EC4E1-1B38-A344-A747-D99A4EC9C8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8564" y="183663"/>
              <a:ext cx="10954873" cy="3252708"/>
            </a:xfrm>
            <a:prstGeom prst="rect">
              <a:avLst/>
            </a:prstGeom>
          </p:spPr>
        </p:pic>
        <p:pic>
          <p:nvPicPr>
            <p:cNvPr id="7" name="Imagen 6" descr="Gráfico, Gráfico de dispersión&#10;&#10;Descripción generada automáticamente">
              <a:extLst>
                <a:ext uri="{FF2B5EF4-FFF2-40B4-BE49-F238E27FC236}">
                  <a16:creationId xmlns:a16="http://schemas.microsoft.com/office/drawing/2014/main" id="{71E53AF3-4B6B-154A-90F5-B1467AC501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564" y="3436371"/>
              <a:ext cx="10954871" cy="3252707"/>
            </a:xfrm>
            <a:prstGeom prst="rect">
              <a:avLst/>
            </a:prstGeom>
          </p:spPr>
        </p:pic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A446C787-6D74-9B48-BA03-513FD1B34282}"/>
                </a:ext>
              </a:extLst>
            </p:cNvPr>
            <p:cNvSpPr txBox="1"/>
            <p:nvPr/>
          </p:nvSpPr>
          <p:spPr>
            <a:xfrm>
              <a:off x="915132" y="294554"/>
              <a:ext cx="672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3.1)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E2145844-BCF1-BD47-9EFE-6949E7224940}"/>
                </a:ext>
              </a:extLst>
            </p:cNvPr>
            <p:cNvSpPr txBox="1"/>
            <p:nvPr/>
          </p:nvSpPr>
          <p:spPr>
            <a:xfrm>
              <a:off x="929381" y="3547262"/>
              <a:ext cx="672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3.2)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398876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7EEF83-D713-744C-8EA4-3E310C93D8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8517C72-33BE-D542-B451-B5863CF75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347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uadroTexto 10">
            <a:extLst>
              <a:ext uri="{FF2B5EF4-FFF2-40B4-BE49-F238E27FC236}">
                <a16:creationId xmlns:a16="http://schemas.microsoft.com/office/drawing/2014/main" id="{0ED0002F-F96A-7E48-B91D-A39B1E2C0D38}"/>
              </a:ext>
            </a:extLst>
          </p:cNvPr>
          <p:cNvSpPr txBox="1"/>
          <p:nvPr/>
        </p:nvSpPr>
        <p:spPr>
          <a:xfrm>
            <a:off x="256225" y="3565765"/>
            <a:ext cx="672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3.2)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FD4232D9-76FE-7E45-A1CA-50144C98FFB7}"/>
              </a:ext>
            </a:extLst>
          </p:cNvPr>
          <p:cNvGrpSpPr/>
          <p:nvPr/>
        </p:nvGrpSpPr>
        <p:grpSpPr>
          <a:xfrm>
            <a:off x="0" y="222073"/>
            <a:ext cx="12192000" cy="6570986"/>
            <a:chOff x="0" y="222073"/>
            <a:chExt cx="12192000" cy="6570986"/>
          </a:xfrm>
        </p:grpSpPr>
        <p:pic>
          <p:nvPicPr>
            <p:cNvPr id="5" name="Imagen 4" descr="Gráfico, Gráfico de dispersión&#10;&#10;Descripción generada automáticamente">
              <a:extLst>
                <a:ext uri="{FF2B5EF4-FFF2-40B4-BE49-F238E27FC236}">
                  <a16:creationId xmlns:a16="http://schemas.microsoft.com/office/drawing/2014/main" id="{0A5F7D5A-F106-C94D-A1BE-78DE732FF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222073"/>
              <a:ext cx="12192000" cy="3206927"/>
            </a:xfrm>
            <a:prstGeom prst="rect">
              <a:avLst/>
            </a:prstGeom>
          </p:spPr>
        </p:pic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8E2CF70C-7623-0E4E-A611-4136B234E9DF}"/>
                </a:ext>
              </a:extLst>
            </p:cNvPr>
            <p:cNvSpPr txBox="1"/>
            <p:nvPr/>
          </p:nvSpPr>
          <p:spPr>
            <a:xfrm>
              <a:off x="256226" y="348343"/>
              <a:ext cx="672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3.1)</a:t>
              </a:r>
            </a:p>
          </p:txBody>
        </p:sp>
        <p:pic>
          <p:nvPicPr>
            <p:cNvPr id="3" name="Imagen 2" descr="Gráfico, Gráfico de dispersión&#10;&#10;Descripción generada automáticamente">
              <a:extLst>
                <a:ext uri="{FF2B5EF4-FFF2-40B4-BE49-F238E27FC236}">
                  <a16:creationId xmlns:a16="http://schemas.microsoft.com/office/drawing/2014/main" id="{30DF2A31-DAA1-0C4B-A677-17A826CFED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3586132"/>
              <a:ext cx="12192000" cy="3206927"/>
            </a:xfrm>
            <a:prstGeom prst="rect">
              <a:avLst/>
            </a:prstGeom>
          </p:spPr>
        </p:pic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B847D00A-7E56-8D4F-8164-D1E3D371BF48}"/>
                </a:ext>
              </a:extLst>
            </p:cNvPr>
            <p:cNvSpPr txBox="1"/>
            <p:nvPr/>
          </p:nvSpPr>
          <p:spPr>
            <a:xfrm>
              <a:off x="256224" y="3702530"/>
              <a:ext cx="67242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3.2)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388363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19A66785-91CB-B047-BC72-7969F4C9CB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9553" y="194496"/>
            <a:ext cx="10893569" cy="3234504"/>
          </a:xfrm>
        </p:spPr>
      </p:pic>
      <p:pic>
        <p:nvPicPr>
          <p:cNvPr id="7" name="Imagen 6" descr="Gráfico, Gráfico de dispersión&#10;&#10;Descripción generada automáticamente">
            <a:extLst>
              <a:ext uri="{FF2B5EF4-FFF2-40B4-BE49-F238E27FC236}">
                <a16:creationId xmlns:a16="http://schemas.microsoft.com/office/drawing/2014/main" id="{45C1B8FD-5573-2F48-BA26-B8C644CE5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57" y="3429000"/>
            <a:ext cx="10893565" cy="3234504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4FD8D4A-CC0C-074E-A138-845848669156}"/>
              </a:ext>
            </a:extLst>
          </p:cNvPr>
          <p:cNvSpPr txBox="1"/>
          <p:nvPr/>
        </p:nvSpPr>
        <p:spPr>
          <a:xfrm>
            <a:off x="915132" y="294554"/>
            <a:ext cx="672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3.1)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58CC1CC-68B8-754B-ABF5-454408214D8C}"/>
              </a:ext>
            </a:extLst>
          </p:cNvPr>
          <p:cNvSpPr txBox="1"/>
          <p:nvPr/>
        </p:nvSpPr>
        <p:spPr>
          <a:xfrm>
            <a:off x="915131" y="3529058"/>
            <a:ext cx="6724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3.2)</a:t>
            </a:r>
          </a:p>
        </p:txBody>
      </p:sp>
    </p:spTree>
    <p:extLst>
      <p:ext uri="{BB962C8B-B14F-4D97-AF65-F5344CB8AC3E}">
        <p14:creationId xmlns:p14="http://schemas.microsoft.com/office/powerpoint/2010/main" val="208072092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4405</TotalTime>
  <Words>28</Words>
  <Application>Microsoft Macintosh PowerPoint</Application>
  <PresentationFormat>Panorámica</PresentationFormat>
  <Paragraphs>15</Paragraphs>
  <Slides>7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Lucia Larraona Sanchez</dc:creator>
  <cp:lastModifiedBy>Lucia Larraona Sanchez</cp:lastModifiedBy>
  <cp:revision>2</cp:revision>
  <dcterms:created xsi:type="dcterms:W3CDTF">2023-11-21T14:41:08Z</dcterms:created>
  <dcterms:modified xsi:type="dcterms:W3CDTF">2023-11-24T16:07:01Z</dcterms:modified>
</cp:coreProperties>
</file>

<file path=docProps/thumbnail.jpeg>
</file>